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3.xml" ContentType="application/vnd.openxmlformats-officedocument.presentationml.tags+xml"/>
  <Override PartName="/ppt/notesSlides/notesSlide1.xml" ContentType="application/vnd.openxmlformats-officedocument.presentationml.notesSlide+xml"/>
  <Override PartName="/ppt/tags/tag64.xml" ContentType="application/vnd.openxmlformats-officedocument.presentationml.tags+xml"/>
  <Override PartName="/ppt/notesSlides/notesSlide2.xml" ContentType="application/vnd.openxmlformats-officedocument.presentationml.notesSlide+xml"/>
  <Override PartName="/ppt/tags/tag65.xml" ContentType="application/vnd.openxmlformats-officedocument.presentationml.tags+xml"/>
  <Override PartName="/ppt/notesSlides/notesSlide3.xml" ContentType="application/vnd.openxmlformats-officedocument.presentationml.notesSlide+xml"/>
  <Override PartName="/ppt/tags/tag66.xml" ContentType="application/vnd.openxmlformats-officedocument.presentationml.tags+xml"/>
  <Override PartName="/ppt/notesSlides/notesSlide4.xml" ContentType="application/vnd.openxmlformats-officedocument.presentationml.notesSlide+xml"/>
  <Override PartName="/ppt/tags/tag67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9" r:id="rId4"/>
    <p:sldId id="261" r:id="rId5"/>
    <p:sldId id="263" r:id="rId6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9"/>
      <p:bold r:id="rId10"/>
    </p:embeddedFont>
  </p:embeddedFontLst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4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9E8B5"/>
    <a:srgbClr val="A20004"/>
    <a:srgbClr val="9D0002"/>
    <a:srgbClr val="F4DB91"/>
    <a:srgbClr val="DCDCDC"/>
    <a:srgbClr val="F0F0F0"/>
    <a:srgbClr val="E6E6E6"/>
    <a:srgbClr val="C8C8C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96" y="3426"/>
      </p:cViewPr>
      <p:guideLst>
        <p:guide orient="horz" pos="1749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2026/4/12</a:t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‹#›</a:t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2026/4/12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D5A80F-E3A1-450C-528A-D37F5DB2EA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7EA73FB-1273-0C97-8FD7-5EB478A957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3320886C-1E80-906C-E257-028127047A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D531397-365E-52E2-92D4-A99048A34F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425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4081E7-A162-8B10-A790-ABFC44C417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A908EEE8-8E28-F17C-3921-82EEBA3C3E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91B23E02-0438-A22C-4FA9-FCAAD41BA9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B1E19E2-A028-8257-5B38-4C16EE67D9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619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7F5613-BDAD-2F93-A001-0C93ACCE3E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AE5EBD8-62C7-AAF1-4EC4-7D4C169DA5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41D07708-159E-C108-B4C3-28A38CF60B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1F4A2C0-3511-E2C9-4D73-B4D5C09D0F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549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1.jpe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550"/>
            <a:ext cx="8139178" cy="674493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405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5088"/>
            <a:ext cx="8139178" cy="713363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2026/4/12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6" name="图片 5" descr="5db8f37616309"/>
          <p:cNvPicPr>
            <a:picLocks noChangeAspect="1"/>
          </p:cNvPicPr>
          <p:nvPr userDrawn="1"/>
        </p:nvPicPr>
        <p:blipFill>
          <a:blip r:embed="rId7"/>
          <a:srcRect t="5418" r="6073" b="2526"/>
          <a:stretch>
            <a:fillRect/>
          </a:stretch>
        </p:blipFill>
        <p:spPr>
          <a:xfrm>
            <a:off x="-54769" y="-9050"/>
            <a:ext cx="9220200" cy="51825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506"/>
            <a:ext cx="8139178" cy="378066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550"/>
            <a:ext cx="8139178" cy="674493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57"/>
            <a:ext cx="8139178" cy="486085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170"/>
            <a:ext cx="8139178" cy="3781678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7047"/>
            <a:ext cx="8139178" cy="468716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27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4348"/>
            <a:ext cx="8139178" cy="808630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57"/>
            <a:ext cx="8139178" cy="486085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8" y="972170"/>
            <a:ext cx="3962432" cy="3780661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170"/>
            <a:ext cx="3962432" cy="3780661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57"/>
            <a:ext cx="8139178" cy="486085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8" y="972170"/>
            <a:ext cx="3962432" cy="28580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2017"/>
            <a:ext cx="3962400" cy="3414773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3" y="972170"/>
            <a:ext cx="3962432" cy="28580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3" y="1342017"/>
            <a:ext cx="3962432" cy="3414773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2026/4/12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2026/4/12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8" y="972170"/>
            <a:ext cx="3962432" cy="3780661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170"/>
            <a:ext cx="3962432" cy="3780661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2026/4/12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506"/>
            <a:ext cx="713238" cy="404238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500"/>
            <a:ext cx="7371076" cy="404238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2026/4/12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502412" y="324057"/>
            <a:ext cx="8139178" cy="486085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502412" y="972170"/>
            <a:ext cx="8139178" cy="3780661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59807" y="4763208"/>
            <a:ext cx="2025000" cy="237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2026/4/12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000" y="4763208"/>
            <a:ext cx="2970000" cy="237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4763208"/>
            <a:ext cx="2025000" cy="237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8" name="图片 7" descr="5db8f37616309"/>
          <p:cNvPicPr>
            <a:picLocks noChangeAspect="1"/>
          </p:cNvPicPr>
          <p:nvPr userDrawn="1"/>
        </p:nvPicPr>
        <p:blipFill>
          <a:blip r:embed="rId19"/>
          <a:srcRect t="5418" r="6073" b="2526"/>
          <a:stretch>
            <a:fillRect/>
          </a:stretch>
        </p:blipFill>
        <p:spPr>
          <a:xfrm>
            <a:off x="-54769" y="-9050"/>
            <a:ext cx="9220200" cy="51825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770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5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6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7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大门1"/>
          <p:cNvPicPr>
            <a:picLocks noChangeAspect="1"/>
          </p:cNvPicPr>
          <p:nvPr/>
        </p:nvPicPr>
        <p:blipFill>
          <a:blip r:embed="rId4">
            <a:lum bright="-6000" contrast="60000"/>
          </a:blip>
          <a:srcRect t="23748" b="34319"/>
          <a:stretch>
            <a:fillRect/>
          </a:stretch>
        </p:blipFill>
        <p:spPr>
          <a:xfrm>
            <a:off x="-294005" y="3242945"/>
            <a:ext cx="9732010" cy="1901190"/>
          </a:xfrm>
          <a:prstGeom prst="rect">
            <a:avLst/>
          </a:prstGeom>
        </p:spPr>
      </p:pic>
      <p:pic>
        <p:nvPicPr>
          <p:cNvPr id="4" name="图片 3" descr="QQ图片20211231110649"/>
          <p:cNvPicPr>
            <a:picLocks noChangeAspect="1"/>
          </p:cNvPicPr>
          <p:nvPr/>
        </p:nvPicPr>
        <p:blipFill>
          <a:blip r:embed="rId5">
            <a:lum bright="24000" contrast="-24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encilGrayscale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721" y="257086"/>
            <a:ext cx="2105025" cy="51673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62454" y="1905248"/>
            <a:ext cx="7955280" cy="208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4000" b="1" dirty="0">
                <a:solidFill>
                  <a:schemeClr val="bg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XXX 教授</a:t>
            </a:r>
          </a:p>
          <a:p>
            <a:pPr lvl="0" algn="ctr">
              <a:buClrTx/>
              <a:buSzTx/>
              <a:buFontTx/>
            </a:pPr>
            <a:r>
              <a:rPr lang="en-US" altLang="zh-CN" sz="4000" b="1" dirty="0">
                <a:solidFill>
                  <a:schemeClr val="bg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莅临生命科学学院指导交流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86435" y="1198245"/>
            <a:ext cx="72517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4000" b="1" dirty="0">
                <a:solidFill>
                  <a:schemeClr val="bg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热烈欢迎XXXXX单位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大门1"/>
          <p:cNvPicPr>
            <a:picLocks noChangeAspect="1"/>
          </p:cNvPicPr>
          <p:nvPr/>
        </p:nvPicPr>
        <p:blipFill>
          <a:blip r:embed="rId4">
            <a:lum bright="-6000" contrast="60000"/>
          </a:blip>
          <a:srcRect t="23748" b="34319"/>
          <a:stretch>
            <a:fillRect/>
          </a:stretch>
        </p:blipFill>
        <p:spPr>
          <a:xfrm>
            <a:off x="-294005" y="3242945"/>
            <a:ext cx="9732010" cy="1901190"/>
          </a:xfrm>
          <a:prstGeom prst="rect">
            <a:avLst/>
          </a:prstGeom>
        </p:spPr>
      </p:pic>
      <p:pic>
        <p:nvPicPr>
          <p:cNvPr id="2" name="图片 1" descr="QQ图片20211231110649"/>
          <p:cNvPicPr>
            <a:picLocks noChangeAspect="1"/>
          </p:cNvPicPr>
          <p:nvPr/>
        </p:nvPicPr>
        <p:blipFill>
          <a:blip r:embed="rId5">
            <a:lum bright="24000" contrast="-24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encilGrayscale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38706" y="105956"/>
            <a:ext cx="2105025" cy="51673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-31750" y="-1"/>
            <a:ext cx="5769610" cy="51117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生命科学大讲堂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XX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期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·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中学名师讲堂</a:t>
            </a:r>
          </a:p>
          <a:p>
            <a:pPr algn="l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</a:t>
            </a:r>
          </a:p>
        </p:txBody>
      </p:sp>
      <p:sp>
        <p:nvSpPr>
          <p:cNvPr id="11" name="矩形 10"/>
          <p:cNvSpPr/>
          <p:nvPr/>
        </p:nvSpPr>
        <p:spPr>
          <a:xfrm>
            <a:off x="116205" y="1026795"/>
            <a:ext cx="1692275" cy="2039620"/>
          </a:xfrm>
          <a:prstGeom prst="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照片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996440" y="775335"/>
            <a:ext cx="6991985" cy="28536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报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告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题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目：XXXX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报告人简介：XXXX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endParaRPr lang="zh-CN" altLang="en-US" sz="24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33E2CA8-EA73-0AE9-FC15-810AE6577FE7}"/>
              </a:ext>
            </a:extLst>
          </p:cNvPr>
          <p:cNvSpPr txBox="1"/>
          <p:nvPr/>
        </p:nvSpPr>
        <p:spPr>
          <a:xfrm>
            <a:off x="1091639" y="4532083"/>
            <a:ext cx="7484533" cy="5054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主持人： XXXX   时间： XX月XX日 XX </a:t>
            </a:r>
            <a:r>
              <a:rPr lang="en-US" altLang="zh-CN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: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XX</a:t>
            </a:r>
            <a:r>
              <a:rPr lang="en-US" altLang="zh-CN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    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地点： XXX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BA0150-A354-6E90-3290-DDFB29428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大门1">
            <a:extLst>
              <a:ext uri="{FF2B5EF4-FFF2-40B4-BE49-F238E27FC236}">
                <a16:creationId xmlns:a16="http://schemas.microsoft.com/office/drawing/2014/main" id="{D2EF0121-C5EA-DD34-5F2B-DEA26959192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6000" contrast="60000"/>
          </a:blip>
          <a:srcRect t="23748" b="34319"/>
          <a:stretch>
            <a:fillRect/>
          </a:stretch>
        </p:blipFill>
        <p:spPr>
          <a:xfrm>
            <a:off x="-294005" y="3242945"/>
            <a:ext cx="9732010" cy="1901190"/>
          </a:xfrm>
          <a:prstGeom prst="rect">
            <a:avLst/>
          </a:prstGeom>
        </p:spPr>
      </p:pic>
      <p:pic>
        <p:nvPicPr>
          <p:cNvPr id="2" name="图片 1" descr="QQ图片20211231110649">
            <a:extLst>
              <a:ext uri="{FF2B5EF4-FFF2-40B4-BE49-F238E27FC236}">
                <a16:creationId xmlns:a16="http://schemas.microsoft.com/office/drawing/2014/main" id="{4FFD130E-10B1-A4E1-0495-1370A76E497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24000" contrast="-24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encilGrayscale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38706" y="105956"/>
            <a:ext cx="2105025" cy="51673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8E24821E-1AA5-70C9-D6D8-63DA19FC6865}"/>
              </a:ext>
            </a:extLst>
          </p:cNvPr>
          <p:cNvSpPr txBox="1"/>
          <p:nvPr/>
        </p:nvSpPr>
        <p:spPr>
          <a:xfrm>
            <a:off x="-31750" y="-5557"/>
            <a:ext cx="6242050" cy="51673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生命科学大讲堂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XX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期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·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行业导师讲堂</a:t>
            </a:r>
          </a:p>
          <a:p>
            <a:pPr algn="l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1AB71B71-4C35-E93F-F680-F553AD05C66B}"/>
              </a:ext>
            </a:extLst>
          </p:cNvPr>
          <p:cNvSpPr/>
          <p:nvPr/>
        </p:nvSpPr>
        <p:spPr>
          <a:xfrm>
            <a:off x="116205" y="1026795"/>
            <a:ext cx="1692275" cy="2039620"/>
          </a:xfrm>
          <a:prstGeom prst="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照片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2C766100-8438-4D01-6FAD-18A6D11C26F5}"/>
              </a:ext>
            </a:extLst>
          </p:cNvPr>
          <p:cNvSpPr txBox="1"/>
          <p:nvPr/>
        </p:nvSpPr>
        <p:spPr>
          <a:xfrm>
            <a:off x="1996440" y="775335"/>
            <a:ext cx="6991985" cy="28536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报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告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题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目：XXXX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报告人简介：XXXX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endParaRPr lang="zh-CN" altLang="en-US" sz="24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64E23F9-A836-CE77-B211-D658635037BE}"/>
              </a:ext>
            </a:extLst>
          </p:cNvPr>
          <p:cNvSpPr txBox="1"/>
          <p:nvPr/>
        </p:nvSpPr>
        <p:spPr>
          <a:xfrm>
            <a:off x="1091639" y="4532083"/>
            <a:ext cx="7484533" cy="5054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主持人： XXXX   时间： XX月XX日 XX </a:t>
            </a:r>
            <a:r>
              <a:rPr lang="en-US" altLang="zh-CN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: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XX</a:t>
            </a:r>
            <a:r>
              <a:rPr lang="en-US" altLang="zh-CN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    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地点： XXX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3854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F70C99-FF45-EEA6-C2B1-CCD9DAAE94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大门1">
            <a:extLst>
              <a:ext uri="{FF2B5EF4-FFF2-40B4-BE49-F238E27FC236}">
                <a16:creationId xmlns:a16="http://schemas.microsoft.com/office/drawing/2014/main" id="{7DA95722-EF69-BA6A-4853-300697D42C58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6000" contrast="60000"/>
          </a:blip>
          <a:srcRect t="23748" b="34319"/>
          <a:stretch>
            <a:fillRect/>
          </a:stretch>
        </p:blipFill>
        <p:spPr>
          <a:xfrm>
            <a:off x="-294005" y="3242945"/>
            <a:ext cx="9732010" cy="1901190"/>
          </a:xfrm>
          <a:prstGeom prst="rect">
            <a:avLst/>
          </a:prstGeom>
        </p:spPr>
      </p:pic>
      <p:pic>
        <p:nvPicPr>
          <p:cNvPr id="2" name="图片 1" descr="QQ图片20211231110649">
            <a:extLst>
              <a:ext uri="{FF2B5EF4-FFF2-40B4-BE49-F238E27FC236}">
                <a16:creationId xmlns:a16="http://schemas.microsoft.com/office/drawing/2014/main" id="{4944D560-6965-B663-B839-D939D23540C2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24000" contrast="-24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encilGrayscale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38706" y="105956"/>
            <a:ext cx="2105025" cy="51673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F6009AAF-2E45-601A-253D-00E043247A66}"/>
              </a:ext>
            </a:extLst>
          </p:cNvPr>
          <p:cNvSpPr txBox="1"/>
          <p:nvPr/>
        </p:nvSpPr>
        <p:spPr>
          <a:xfrm>
            <a:off x="-31750" y="-1"/>
            <a:ext cx="5632450" cy="51117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生命科学大讲堂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XX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期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·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青山湖学术论坛</a:t>
            </a:r>
          </a:p>
          <a:p>
            <a:pPr algn="l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D5A3EFD7-3D6F-2E75-9AB3-F71C38CE6C98}"/>
              </a:ext>
            </a:extLst>
          </p:cNvPr>
          <p:cNvSpPr/>
          <p:nvPr/>
        </p:nvSpPr>
        <p:spPr>
          <a:xfrm>
            <a:off x="116205" y="1026795"/>
            <a:ext cx="1692275" cy="2039620"/>
          </a:xfrm>
          <a:prstGeom prst="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照片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58008BA-57A9-0A81-A872-C0525D29F30E}"/>
              </a:ext>
            </a:extLst>
          </p:cNvPr>
          <p:cNvSpPr txBox="1"/>
          <p:nvPr/>
        </p:nvSpPr>
        <p:spPr>
          <a:xfrm>
            <a:off x="1996440" y="775335"/>
            <a:ext cx="6991985" cy="28536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报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告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题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目：XXXX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报告人简介：XXXX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endParaRPr lang="zh-CN" altLang="en-US" sz="24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D3D8254-71F0-7AD7-71EF-8BA748981B51}"/>
              </a:ext>
            </a:extLst>
          </p:cNvPr>
          <p:cNvSpPr txBox="1"/>
          <p:nvPr/>
        </p:nvSpPr>
        <p:spPr>
          <a:xfrm>
            <a:off x="1091639" y="4532083"/>
            <a:ext cx="7484533" cy="5054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主持人： XXXX   时间： XX月XX日 XX </a:t>
            </a:r>
            <a:r>
              <a:rPr lang="en-US" altLang="zh-CN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: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XX</a:t>
            </a:r>
            <a:r>
              <a:rPr lang="en-US" altLang="zh-CN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    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地点： XXX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8726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095554-9E3B-D89A-33A8-535300213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大门1">
            <a:extLst>
              <a:ext uri="{FF2B5EF4-FFF2-40B4-BE49-F238E27FC236}">
                <a16:creationId xmlns:a16="http://schemas.microsoft.com/office/drawing/2014/main" id="{96F25DEA-6030-3130-97BA-A8AF9009E78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6000" contrast="60000"/>
          </a:blip>
          <a:srcRect t="23748" b="34319"/>
          <a:stretch>
            <a:fillRect/>
          </a:stretch>
        </p:blipFill>
        <p:spPr>
          <a:xfrm>
            <a:off x="-294005" y="3242945"/>
            <a:ext cx="9732010" cy="1901190"/>
          </a:xfrm>
          <a:prstGeom prst="rect">
            <a:avLst/>
          </a:prstGeom>
        </p:spPr>
      </p:pic>
      <p:pic>
        <p:nvPicPr>
          <p:cNvPr id="2" name="图片 1" descr="QQ图片20211231110649">
            <a:extLst>
              <a:ext uri="{FF2B5EF4-FFF2-40B4-BE49-F238E27FC236}">
                <a16:creationId xmlns:a16="http://schemas.microsoft.com/office/drawing/2014/main" id="{FE99A25A-E495-48CF-79DB-A97B15D0101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24000" contrast="-24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encilGrayscale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38706" y="105956"/>
            <a:ext cx="2105025" cy="51673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5B6C107E-483A-C023-A4DB-C40038A127FB}"/>
              </a:ext>
            </a:extLst>
          </p:cNvPr>
          <p:cNvSpPr txBox="1"/>
          <p:nvPr/>
        </p:nvSpPr>
        <p:spPr>
          <a:xfrm>
            <a:off x="-31750" y="-5557"/>
            <a:ext cx="5754370" cy="51673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生命科学大讲堂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XX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期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·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青衿学术论坛</a:t>
            </a:r>
          </a:p>
          <a:p>
            <a:pPr algn="l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97194B2F-E75D-D2C9-BE24-5B6FA49D8646}"/>
              </a:ext>
            </a:extLst>
          </p:cNvPr>
          <p:cNvSpPr/>
          <p:nvPr/>
        </p:nvSpPr>
        <p:spPr>
          <a:xfrm>
            <a:off x="116205" y="1026795"/>
            <a:ext cx="1692275" cy="2039620"/>
          </a:xfrm>
          <a:prstGeom prst="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照片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7580946-CD0D-02CE-A652-606FCEF58C60}"/>
              </a:ext>
            </a:extLst>
          </p:cNvPr>
          <p:cNvSpPr txBox="1"/>
          <p:nvPr/>
        </p:nvSpPr>
        <p:spPr>
          <a:xfrm>
            <a:off x="1996440" y="775335"/>
            <a:ext cx="6991985" cy="28536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报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告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题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目：XXXX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报告人简介：XXXX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endParaRPr lang="zh-CN" altLang="en-US" sz="24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DF90741-F3CF-B5E0-FD24-441AF198A906}"/>
              </a:ext>
            </a:extLst>
          </p:cNvPr>
          <p:cNvSpPr txBox="1"/>
          <p:nvPr/>
        </p:nvSpPr>
        <p:spPr>
          <a:xfrm>
            <a:off x="1091639" y="4532083"/>
            <a:ext cx="7484533" cy="5054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主持人： XXXX   时间： XX月XX日 XX </a:t>
            </a:r>
            <a:r>
              <a:rPr lang="en-US" altLang="zh-CN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: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XX</a:t>
            </a:r>
            <a:r>
              <a:rPr lang="en-US" altLang="zh-CN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      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地点： XXX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96495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95c172e3-1709-4134-b20c-76756d9869ab"/>
  <p:tag name="COMMONDATA" val="eyJjb3VudCI6MywiaGRpZCI6IjFiYWVhZmVlNGQwZGIxMGZiMzdlOGM2OWRmMTJjZjRkIiwidXNlckNvdW50Ijox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161</Words>
  <Application>Microsoft Office PowerPoint</Application>
  <PresentationFormat>全屏显示(16:9)</PresentationFormat>
  <Paragraphs>32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9" baseType="lpstr">
      <vt:lpstr>微软雅黑</vt:lpstr>
      <vt:lpstr>Times New Roman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B2007</cp:lastModifiedBy>
  <cp:revision>44</cp:revision>
  <dcterms:created xsi:type="dcterms:W3CDTF">2019-06-19T02:08:00Z</dcterms:created>
  <dcterms:modified xsi:type="dcterms:W3CDTF">2026-04-12T09:00:47Z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2052-12.1.0.24034</vt:lpwstr>
  </property>
  <property fmtid="{D5CDD505-2E9C-101B-9397-08002B2CF9AE}" pid="3" name="KSOTemplateUUID">
    <vt:lpwstr>v1.0_mb_I+r3mZV/TQyEToePY08zOw==</vt:lpwstr>
  </property>
  <property fmtid="{D5CDD505-2E9C-101B-9397-08002B2CF9AE}" pid="4" name="ICV">
    <vt:lpwstr>15BDA0489CF54BECBF50141CB313EBE2</vt:lpwstr>
  </property>
</Properties>
</file>